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6" r:id="rId12"/>
    <p:sldId id="269" r:id="rId13"/>
    <p:sldId id="268" r:id="rId14"/>
    <p:sldId id="265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23" autoAdjust="0"/>
    <p:restoredTop sz="94676" autoAdjust="0"/>
  </p:normalViewPr>
  <p:slideViewPr>
    <p:cSldViewPr>
      <p:cViewPr>
        <p:scale>
          <a:sx n="100" d="100"/>
          <a:sy n="100" d="100"/>
        </p:scale>
        <p:origin x="-18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A8D9-A9D0-4C28-8497-890025A2CB5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19C6F-73B1-4D17-B4DE-096D007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4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F289F41-C881-4747-9A1F-B9C1D6A3632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FEA6F6E-C510-4662-9833-E12ECD397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A6F6E-C510-4662-9833-E12ECD3979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FBB1-0B2B-4E14-AA5E-FCD624B9C4A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B909-1057-4463-82AA-8A913EF0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RP Division\Swampoodle Expansion\HPRB\Images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2"/>
            <a:ext cx="9144000" cy="68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953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Capitol Hill Historic District </a:t>
            </a:r>
          </a:p>
          <a:p>
            <a:pPr algn="r"/>
            <a:r>
              <a:rPr lang="en-US" sz="2800" dirty="0" smtClean="0"/>
              <a:t>Boundary Expansion</a:t>
            </a:r>
          </a:p>
          <a:p>
            <a:pPr algn="r"/>
            <a:r>
              <a:rPr lang="en-US" sz="2000" dirty="0" smtClean="0"/>
              <a:t>May 28, 2015</a:t>
            </a:r>
          </a:p>
          <a:p>
            <a:pPr algn="r"/>
            <a:r>
              <a:rPr lang="en-US" sz="2000" dirty="0" smtClean="0"/>
              <a:t>HPRB Case 15-01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60259"/>
            <a:ext cx="2667000" cy="4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RP Division\Swampoodle Expansion\HPRB\Imag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2470438" cy="32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RP Division\Swampoodle Expansion\HPRB\Images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360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:\RP Division\Swampoodle Expansion\HPRB\Images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14450"/>
            <a:ext cx="54863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15200" y="5410200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215 G Street, N.E., looking SE</a:t>
            </a:r>
          </a:p>
          <a:p>
            <a:r>
              <a:rPr lang="en-US" sz="1000" dirty="0" smtClean="0"/>
              <a:t>              Logan School, </a:t>
            </a:r>
            <a:r>
              <a:rPr lang="en-US" sz="1000" i="1" dirty="0" smtClean="0"/>
              <a:t>1934-5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>
          <a:xfrm>
            <a:off x="3505200" y="57150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(left) 228-236 F Street, N.E.</a:t>
            </a:r>
          </a:p>
          <a:p>
            <a:r>
              <a:rPr lang="en-US" sz="1000" i="1" dirty="0" smtClean="0"/>
              <a:t>1922</a:t>
            </a:r>
            <a:endParaRPr lang="en-US" sz="1000" i="1" dirty="0"/>
          </a:p>
        </p:txBody>
      </p:sp>
      <p:sp>
        <p:nvSpPr>
          <p:cNvPr id="10" name="Rectangle 9"/>
          <p:cNvSpPr/>
          <p:nvPr/>
        </p:nvSpPr>
        <p:spPr>
          <a:xfrm>
            <a:off x="3581400" y="89529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(left) 630 4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Street, N.E.</a:t>
            </a:r>
          </a:p>
          <a:p>
            <a:r>
              <a:rPr lang="en-US" sz="1000" i="1" dirty="0" smtClean="0"/>
              <a:t>1925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770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5" t="24235" r="14642" b="11206"/>
          <a:stretch/>
        </p:blipFill>
        <p:spPr>
          <a:xfrm>
            <a:off x="762000" y="0"/>
            <a:ext cx="7620000" cy="68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SD Projects\Capitol Hill Historic Context\FINAL DRAFT - (Indesign Files)\Images\Map_District survey ar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9" t="13402"/>
          <a:stretch/>
        </p:blipFill>
        <p:spPr bwMode="auto">
          <a:xfrm>
            <a:off x="685800" y="-1"/>
            <a:ext cx="7620000" cy="69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RP Division\Swampoodle Expansion\HPRB\Images\EHT Proposed Expan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t="20869" r="10578" b="6583"/>
          <a:stretch/>
        </p:blipFill>
        <p:spPr bwMode="auto">
          <a:xfrm>
            <a:off x="685800" y="-52861"/>
            <a:ext cx="7772400" cy="691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RP Division\Swampoodle Expansion\HPRB\Images\Base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331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t="23582" r="9687" b="8094"/>
          <a:stretch/>
        </p:blipFill>
        <p:spPr>
          <a:xfrm>
            <a:off x="533400" y="-2652"/>
            <a:ext cx="8001000" cy="68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J:\RP Division\Swampoodle Expansion\HPRB\Images\Expan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5" t="21939" r="3638" b="8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:\RP Division\Swampoodle Expansion\HPRB\Images\Capitol Hill 2010 Boundary Increase 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21401" r="5184" b="21631"/>
          <a:stretch/>
        </p:blipFill>
        <p:spPr bwMode="auto">
          <a:xfrm>
            <a:off x="0" y="1270820"/>
            <a:ext cx="9144000" cy="45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552545"/>
            <a:ext cx="914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777</a:t>
            </a:r>
            <a:endParaRPr lang="en-US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746831"/>
            <a:ext cx="914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778</a:t>
            </a:r>
            <a:endParaRPr lang="en-US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746831"/>
            <a:ext cx="914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753</a:t>
            </a:r>
            <a:endParaRPr lang="en-US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552545"/>
            <a:ext cx="914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752</a:t>
            </a:r>
            <a:endParaRPr lang="en-US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RP Division\Swampoodle Expansion\HPRB\Images\Base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331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:\RP Division\Swampoodle Expansion\HPRB\Images\1883-1884 Sachse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459379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Sachse</a:t>
            </a:r>
            <a:r>
              <a:rPr lang="en-US" sz="1000" dirty="0" smtClean="0"/>
              <a:t> Map, 1883-1884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37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6459379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G.M. Baist Map, 1903, Vol. 2 Plate 13</a:t>
            </a:r>
            <a:endParaRPr lang="en-US" sz="1000" dirty="0"/>
          </a:p>
        </p:txBody>
      </p:sp>
      <p:pic>
        <p:nvPicPr>
          <p:cNvPr id="5123" name="Picture 3" descr="J:\RP Division\Swampoodle Expansion\HPRB\Images\outline ba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2202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4200" y="4552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Construction of Union Station, 1908</a:t>
            </a:r>
          </a:p>
          <a:p>
            <a:r>
              <a:rPr lang="en-US" sz="1000" i="1" dirty="0" smtClean="0"/>
              <a:t>                              Library of Congress</a:t>
            </a:r>
            <a:endParaRPr lang="en-US" sz="1000" i="1" dirty="0"/>
          </a:p>
        </p:txBody>
      </p:sp>
      <p:pic>
        <p:nvPicPr>
          <p:cNvPr id="10243" name="Picture 3" descr="W:\RP Division\Union Station\Historic Images\Exterior\Construction\1908c_Construction_L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9144000" cy="2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RP Division\Swampoodle Expansion\HPRB\Imag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1142999"/>
            <a:ext cx="5811982" cy="43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RP Division\Swampoodle Expansion\HPRB\Image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2766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8578" y="5486400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NE corner of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and F Streets, N.E., looking NE</a:t>
            </a:r>
          </a:p>
          <a:p>
            <a:r>
              <a:rPr lang="en-US" sz="1000" i="1" dirty="0" smtClean="0"/>
              <a:t>                                                                          1887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154353" y="5511800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216-208 F Street, N.E., looking NW</a:t>
            </a:r>
          </a:p>
          <a:p>
            <a:r>
              <a:rPr lang="en-US" sz="1000" i="1" dirty="0"/>
              <a:t> </a:t>
            </a:r>
            <a:r>
              <a:rPr lang="en-US" sz="1000" i="1" dirty="0" smtClean="0"/>
              <a:t>                                                   1887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7362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RP Division\Swampoodle Expansion\HPRB\Image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228600"/>
            <a:ext cx="3195781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RP Division\Swampoodle Expansion\HPRB\Images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873271" cy="44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:\RP Division\Swampoodle Expansion\HPRB\Images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3" y="27432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106680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(left) 301 G Street, N.E., looking SE</a:t>
            </a:r>
          </a:p>
          <a:p>
            <a:r>
              <a:rPr lang="en-US" sz="1000" i="1" dirty="0" smtClean="0"/>
              <a:t>1891</a:t>
            </a:r>
            <a:endParaRPr lang="en-US" sz="1000" i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6019800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(left) 706-716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Street, N.E., looking NE</a:t>
            </a:r>
          </a:p>
          <a:p>
            <a:r>
              <a:rPr lang="en-US" sz="1000" i="1" dirty="0" smtClean="0"/>
              <a:t>1890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>
          <a:xfrm>
            <a:off x="7086600" y="5853107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302-330 G Street, N.E., looking  SE</a:t>
            </a:r>
          </a:p>
          <a:p>
            <a:r>
              <a:rPr lang="en-US" sz="1000" i="1" dirty="0" smtClean="0"/>
              <a:t>                                                     1907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562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139</Words>
  <Application>Microsoft Office PowerPoint</Application>
  <PresentationFormat>On-screen Show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EHT Traceries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Howe</dc:creator>
  <cp:lastModifiedBy>Erin Howe</cp:lastModifiedBy>
  <cp:revision>19</cp:revision>
  <cp:lastPrinted>2015-05-27T20:59:42Z</cp:lastPrinted>
  <dcterms:created xsi:type="dcterms:W3CDTF">2015-04-22T20:47:04Z</dcterms:created>
  <dcterms:modified xsi:type="dcterms:W3CDTF">2015-05-27T21:02:36Z</dcterms:modified>
</cp:coreProperties>
</file>